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3" r:id="rId6"/>
    <p:sldId id="271" r:id="rId7"/>
    <p:sldId id="260" r:id="rId8"/>
    <p:sldId id="261" r:id="rId9"/>
    <p:sldId id="272" r:id="rId10"/>
    <p:sldId id="262" r:id="rId11"/>
    <p:sldId id="270" r:id="rId12"/>
    <p:sldId id="263" r:id="rId13"/>
    <p:sldId id="264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2E0-A655-4FAE-A73A-74737FD93F93}" type="datetimeFigureOut">
              <a:rPr lang="en-SG" smtClean="0"/>
              <a:t>17/12/2017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7594-B556-4905-942A-9DAA57D057A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821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2E0-A655-4FAE-A73A-74737FD93F93}" type="datetimeFigureOut">
              <a:rPr lang="en-SG" smtClean="0"/>
              <a:t>17/12/2017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7594-B556-4905-942A-9DAA57D057A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1784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2E0-A655-4FAE-A73A-74737FD93F93}" type="datetimeFigureOut">
              <a:rPr lang="en-SG" smtClean="0"/>
              <a:t>17/12/2017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7594-B556-4905-942A-9DAA57D057AF}" type="slidenum">
              <a:rPr lang="en-SG" smtClean="0"/>
              <a:t>‹#›</a:t>
            </a:fld>
            <a:endParaRPr lang="en-S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41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2E0-A655-4FAE-A73A-74737FD93F93}" type="datetimeFigureOut">
              <a:rPr lang="en-SG" smtClean="0"/>
              <a:t>17/12/2017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7594-B556-4905-942A-9DAA57D057A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00383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2E0-A655-4FAE-A73A-74737FD93F93}" type="datetimeFigureOut">
              <a:rPr lang="en-SG" smtClean="0"/>
              <a:t>17/12/2017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7594-B556-4905-942A-9DAA57D057AF}" type="slidenum">
              <a:rPr lang="en-SG" smtClean="0"/>
              <a:t>‹#›</a:t>
            </a:fld>
            <a:endParaRPr lang="en-S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795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2E0-A655-4FAE-A73A-74737FD93F93}" type="datetimeFigureOut">
              <a:rPr lang="en-SG" smtClean="0"/>
              <a:t>17/12/2017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7594-B556-4905-942A-9DAA57D057A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77027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2E0-A655-4FAE-A73A-74737FD93F93}" type="datetimeFigureOut">
              <a:rPr lang="en-SG" smtClean="0"/>
              <a:t>17/12/2017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7594-B556-4905-942A-9DAA57D057A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96721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2E0-A655-4FAE-A73A-74737FD93F93}" type="datetimeFigureOut">
              <a:rPr lang="en-SG" smtClean="0"/>
              <a:t>17/12/2017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7594-B556-4905-942A-9DAA57D057A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240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2E0-A655-4FAE-A73A-74737FD93F93}" type="datetimeFigureOut">
              <a:rPr lang="en-SG" smtClean="0"/>
              <a:t>17/12/2017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7594-B556-4905-942A-9DAA57D057A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5022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2E0-A655-4FAE-A73A-74737FD93F93}" type="datetimeFigureOut">
              <a:rPr lang="en-SG" smtClean="0"/>
              <a:t>17/12/2017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7594-B556-4905-942A-9DAA57D057A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0747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2E0-A655-4FAE-A73A-74737FD93F93}" type="datetimeFigureOut">
              <a:rPr lang="en-SG" smtClean="0"/>
              <a:t>17/12/2017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7594-B556-4905-942A-9DAA57D057A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073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2E0-A655-4FAE-A73A-74737FD93F93}" type="datetimeFigureOut">
              <a:rPr lang="en-SG" smtClean="0"/>
              <a:t>17/12/2017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7594-B556-4905-942A-9DAA57D057A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7379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2E0-A655-4FAE-A73A-74737FD93F93}" type="datetimeFigureOut">
              <a:rPr lang="en-SG" smtClean="0"/>
              <a:t>17/12/2017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7594-B556-4905-942A-9DAA57D057A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6021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2E0-A655-4FAE-A73A-74737FD93F93}" type="datetimeFigureOut">
              <a:rPr lang="en-SG" smtClean="0"/>
              <a:t>17/12/2017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7594-B556-4905-942A-9DAA57D057A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479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2E0-A655-4FAE-A73A-74737FD93F93}" type="datetimeFigureOut">
              <a:rPr lang="en-SG" smtClean="0"/>
              <a:t>17/12/2017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7594-B556-4905-942A-9DAA57D057A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9751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2E0-A655-4FAE-A73A-74737FD93F93}" type="datetimeFigureOut">
              <a:rPr lang="en-SG" smtClean="0"/>
              <a:t>17/12/2017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7594-B556-4905-942A-9DAA57D057A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8033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A2E0-A655-4FAE-A73A-74737FD93F93}" type="datetimeFigureOut">
              <a:rPr lang="en-SG" smtClean="0"/>
              <a:t>17/12/2017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C97594-B556-4905-942A-9DAA57D057A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9736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funempire.com/waive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kckscamp.weebl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35ED0-5532-4F87-A942-56EF046F40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/>
              <a:t>CKCKS CAMP 2017 Briefing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DF6548-C08A-4BDA-AF7D-6F2DEBCFFC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18889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DBB02-F1A2-4E74-ABAA-1327C304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Outing: Ninja Tag and Combat Archery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8FF13-B905-4FD5-8BE6-0BEC55203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Wednesday, December 20</a:t>
            </a:r>
          </a:p>
          <a:p>
            <a:r>
              <a:rPr lang="en-SG" dirty="0"/>
              <a:t>Bus leaves at 12pm</a:t>
            </a:r>
          </a:p>
          <a:p>
            <a:r>
              <a:rPr lang="en-SG" dirty="0"/>
              <a:t>Will be back at the chalet by 6pm</a:t>
            </a:r>
          </a:p>
          <a:p>
            <a:r>
              <a:rPr lang="en-SG" dirty="0"/>
              <a:t>Lunch will be at Kallang Wave Mall (at own cost)</a:t>
            </a:r>
          </a:p>
          <a:p>
            <a:r>
              <a:rPr lang="en-SG" dirty="0"/>
              <a:t>Outing Venue: The Cage @ Kallang</a:t>
            </a:r>
          </a:p>
          <a:p>
            <a:r>
              <a:rPr lang="en-SG" dirty="0"/>
              <a:t>Transport will be provide from the campsite to </a:t>
            </a:r>
            <a:r>
              <a:rPr lang="en-SG" dirty="0" err="1"/>
              <a:t>kallang</a:t>
            </a:r>
            <a:r>
              <a:rPr lang="en-SG" dirty="0"/>
              <a:t> wave mall and back to the chalet from the outing venue</a:t>
            </a:r>
          </a:p>
          <a:p>
            <a:r>
              <a:rPr lang="en-SG" dirty="0"/>
              <a:t>Distance from Kallang wave mall to the cage will be </a:t>
            </a:r>
            <a:r>
              <a:rPr lang="en-SG" dirty="0" err="1"/>
              <a:t>aprox</a:t>
            </a:r>
            <a:r>
              <a:rPr lang="en-SG" dirty="0"/>
              <a:t> 1.3km.</a:t>
            </a:r>
          </a:p>
          <a:p>
            <a:r>
              <a:rPr lang="en-SG" dirty="0"/>
              <a:t>Be in sports attire</a:t>
            </a:r>
          </a:p>
          <a:p>
            <a:endParaRPr lang="en-SG" dirty="0"/>
          </a:p>
          <a:p>
            <a:endParaRPr lang="en-SG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54058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2F8EC-7A64-476C-9C6A-67545DB26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Outing waver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CFAD6-D9AB-4C78-9877-AAD6869CE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All campers attending the outing are required to fill up the waver form in the following link prior to the outing.</a:t>
            </a:r>
          </a:p>
          <a:p>
            <a:pPr marL="0" indent="0">
              <a:buNone/>
            </a:pPr>
            <a:r>
              <a:rPr lang="en-SG" dirty="0">
                <a:hlinkClick r:id="rId2"/>
              </a:rPr>
              <a:t>https://www.thefunempire.com/waiver</a:t>
            </a:r>
            <a:endParaRPr lang="en-SG" dirty="0"/>
          </a:p>
          <a:p>
            <a:pPr marL="0" indent="0">
              <a:buNone/>
            </a:pPr>
            <a:endParaRPr lang="en-SG" dirty="0"/>
          </a:p>
          <a:p>
            <a:r>
              <a:rPr lang="en-SG" dirty="0"/>
              <a:t>Failure to do so will not allow you to participate in the activity.</a:t>
            </a:r>
          </a:p>
        </p:txBody>
      </p:sp>
    </p:spTree>
    <p:extLst>
      <p:ext uri="{BB962C8B-B14F-4D97-AF65-F5344CB8AC3E}">
        <p14:creationId xmlns:p14="http://schemas.microsoft.com/office/powerpoint/2010/main" val="4220126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DE8E1-CA55-4282-B4F1-87B10528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Things to bring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0CF2B-4F52-41D7-8D9C-238D58399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8589"/>
            <a:ext cx="8596668" cy="388077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SG" dirty="0"/>
              <a:t>Sufficient clothing to last you through the camp (include one dark </a:t>
            </a:r>
            <a:r>
              <a:rPr lang="en-SG" dirty="0" err="1"/>
              <a:t>colored</a:t>
            </a:r>
            <a:r>
              <a:rPr lang="en-SG" dirty="0"/>
              <a:t> shirt sports clothes and your swimming gear** )</a:t>
            </a:r>
          </a:p>
          <a:p>
            <a:pPr>
              <a:buFontTx/>
              <a:buChar char="-"/>
            </a:pPr>
            <a:r>
              <a:rPr lang="en-SG" dirty="0"/>
              <a:t>Small bag, water bottle and raincoat/umbrella - to take along during our outing</a:t>
            </a:r>
          </a:p>
          <a:p>
            <a:pPr>
              <a:buFontTx/>
              <a:buChar char="-"/>
            </a:pPr>
            <a:r>
              <a:rPr lang="en-SG" dirty="0"/>
              <a:t>$10 cash or more – For lunch and if you want to grab a snack</a:t>
            </a:r>
          </a:p>
          <a:p>
            <a:pPr>
              <a:buFontTx/>
              <a:buChar char="-"/>
            </a:pPr>
            <a:r>
              <a:rPr lang="en-SG" dirty="0" err="1"/>
              <a:t>Ez</a:t>
            </a:r>
            <a:r>
              <a:rPr lang="en-SG" dirty="0"/>
              <a:t>-link card with $10 value or more</a:t>
            </a:r>
          </a:p>
          <a:p>
            <a:pPr>
              <a:buFontTx/>
              <a:buChar char="-"/>
            </a:pPr>
            <a:r>
              <a:rPr lang="en-SG" dirty="0"/>
              <a:t>Umbrella</a:t>
            </a:r>
          </a:p>
          <a:p>
            <a:pPr>
              <a:buFontTx/>
              <a:buChar char="-"/>
            </a:pPr>
            <a:r>
              <a:rPr lang="en-SG" dirty="0"/>
              <a:t>Sports shoes</a:t>
            </a:r>
          </a:p>
          <a:p>
            <a:pPr>
              <a:buFontTx/>
              <a:buChar char="-"/>
            </a:pPr>
            <a:r>
              <a:rPr lang="en-SG" dirty="0"/>
              <a:t>Sleeping bag</a:t>
            </a:r>
          </a:p>
          <a:p>
            <a:pPr>
              <a:buFontTx/>
              <a:buChar char="-"/>
            </a:pPr>
            <a:r>
              <a:rPr lang="en-SG" dirty="0"/>
              <a:t>Toiletries</a:t>
            </a:r>
          </a:p>
          <a:p>
            <a:pPr>
              <a:buFontTx/>
              <a:buChar char="-"/>
            </a:pPr>
            <a:r>
              <a:rPr lang="en-SG" dirty="0"/>
              <a:t>Medication, if you use any</a:t>
            </a:r>
          </a:p>
          <a:p>
            <a:r>
              <a:rPr lang="en-SG" dirty="0"/>
              <a:t>* we don't recommend that you bring your PS4, pet, fridge, or the like. You should also leave all electronic gaming devices at home.</a:t>
            </a:r>
          </a:p>
          <a:p>
            <a:r>
              <a:rPr lang="en-SG" dirty="0"/>
              <a:t>** If you like to make use of the AWESOME facilities during the free time.</a:t>
            </a:r>
          </a:p>
        </p:txBody>
      </p:sp>
    </p:spTree>
    <p:extLst>
      <p:ext uri="{BB962C8B-B14F-4D97-AF65-F5344CB8AC3E}">
        <p14:creationId xmlns:p14="http://schemas.microsoft.com/office/powerpoint/2010/main" val="3511391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A260-71A2-4C47-B3A6-91FE878B5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Psalters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0B23-A97F-4E9D-B21C-95031141A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We will not be providing any hardcopy psalters so please be sure that you have the Psalter app downloaded into your phone.</a:t>
            </a:r>
          </a:p>
          <a:p>
            <a:r>
              <a:rPr lang="en-SG" dirty="0"/>
              <a:t>Available on IOS and </a:t>
            </a:r>
            <a:r>
              <a:rPr lang="en-SG" dirty="0" err="1"/>
              <a:t>Andriod</a:t>
            </a:r>
            <a:r>
              <a:rPr lang="en-SG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804A6-1A11-4A56-999B-17334BD2D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5" y="3648075"/>
            <a:ext cx="80200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20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1F33C-468E-45BD-8C0F-564F5C2ED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Key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58CF4-3F7E-4B18-BBE6-98595B32A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err="1"/>
              <a:t>Campmaster</a:t>
            </a:r>
            <a:r>
              <a:rPr lang="en-SG" dirty="0"/>
              <a:t>: Kuang</a:t>
            </a:r>
          </a:p>
          <a:p>
            <a:r>
              <a:rPr lang="en-SG" dirty="0"/>
              <a:t>Vice </a:t>
            </a:r>
            <a:r>
              <a:rPr lang="en-SG" dirty="0" err="1"/>
              <a:t>Campmaster</a:t>
            </a:r>
            <a:r>
              <a:rPr lang="en-SG" dirty="0"/>
              <a:t>: Noelene</a:t>
            </a:r>
          </a:p>
          <a:p>
            <a:r>
              <a:rPr lang="en-SG" dirty="0"/>
              <a:t>Food IC: Given</a:t>
            </a:r>
          </a:p>
          <a:p>
            <a:pPr>
              <a:buFontTx/>
              <a:buChar char="-"/>
            </a:pPr>
            <a:r>
              <a:rPr lang="en-SG" dirty="0"/>
              <a:t>Please inform the food IC if you have any:</a:t>
            </a:r>
          </a:p>
          <a:p>
            <a:pPr marL="0" indent="0">
              <a:buNone/>
            </a:pPr>
            <a:r>
              <a:rPr lang="en-SG" dirty="0"/>
              <a:t>1) Dietary restrictions</a:t>
            </a:r>
          </a:p>
          <a:p>
            <a:pPr marL="0" indent="0">
              <a:buNone/>
            </a:pPr>
            <a:r>
              <a:rPr lang="en-SG" dirty="0"/>
              <a:t>2)  Addition/cancellation of registered meals (for part-time</a:t>
            </a:r>
          </a:p>
          <a:p>
            <a:pPr marL="0" indent="0">
              <a:buNone/>
            </a:pPr>
            <a:r>
              <a:rPr lang="en-SG" dirty="0"/>
              <a:t>campers)</a:t>
            </a:r>
          </a:p>
          <a:p>
            <a:pPr marL="0" indent="0">
              <a:buNone/>
            </a:pPr>
            <a:r>
              <a:rPr lang="en-SG" dirty="0"/>
              <a:t>Unfortunately, we will not be able to entertain requests for</a:t>
            </a:r>
          </a:p>
          <a:p>
            <a:pPr marL="0" indent="0">
              <a:buNone/>
            </a:pPr>
            <a:r>
              <a:rPr lang="en-SG" dirty="0"/>
              <a:t>special meal orders arising out of personal dietary preferences.**</a:t>
            </a:r>
          </a:p>
        </p:txBody>
      </p:sp>
    </p:spTree>
    <p:extLst>
      <p:ext uri="{BB962C8B-B14F-4D97-AF65-F5344CB8AC3E}">
        <p14:creationId xmlns:p14="http://schemas.microsoft.com/office/powerpoint/2010/main" val="3830107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658C8-6B4F-4328-9ABB-ED3CA8239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Lastly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C3FA1-64F7-46F5-8D70-B5FC409F7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For more info, please visit the camp website at</a:t>
            </a:r>
          </a:p>
          <a:p>
            <a:pPr marL="0" indent="0">
              <a:buNone/>
            </a:pPr>
            <a:r>
              <a:rPr lang="en-SG" dirty="0">
                <a:hlinkClick r:id="rId2"/>
              </a:rPr>
              <a:t>https://ckckscamp.weebly.com/</a:t>
            </a:r>
            <a:endParaRPr lang="en-SG" dirty="0"/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r>
              <a:rPr lang="en-SG" dirty="0"/>
              <a:t>Any questions?</a:t>
            </a:r>
          </a:p>
          <a:p>
            <a:pPr marL="0" indent="0"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1495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E370-AA15-4C88-A9A1-C90EE54DA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When?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81EB6-48C2-48E1-8000-3292EBEB4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Tuesday to Friday, 19-21 December</a:t>
            </a:r>
          </a:p>
          <a:p>
            <a:r>
              <a:rPr lang="en-SG" dirty="0"/>
              <a:t>Check in time: Tuesday, 4pm</a:t>
            </a:r>
          </a:p>
          <a:p>
            <a:r>
              <a:rPr lang="en-SG" dirty="0"/>
              <a:t>Check out time: Friday, 10.30am</a:t>
            </a:r>
          </a:p>
          <a:p>
            <a:r>
              <a:rPr lang="en-SG" dirty="0"/>
              <a:t>Campers are encouraged to stay till the end of the special programme (Thursday, 9.30pm) even if you don’t intend to stay on the last night.</a:t>
            </a:r>
          </a:p>
        </p:txBody>
      </p:sp>
    </p:spTree>
    <p:extLst>
      <p:ext uri="{BB962C8B-B14F-4D97-AF65-F5344CB8AC3E}">
        <p14:creationId xmlns:p14="http://schemas.microsoft.com/office/powerpoint/2010/main" val="351672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CFD01-50B3-4713-B64E-332523B0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F5226-6D4F-47D5-89AF-1B0B50FB0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SG" dirty="0"/>
              <a:t>Aloha Loyang, Sea View Bungalow 1</a:t>
            </a:r>
          </a:p>
          <a:p>
            <a:pPr marL="0" indent="0"/>
            <a:r>
              <a:rPr lang="en-SG" dirty="0"/>
              <a:t>159W </a:t>
            </a:r>
            <a:r>
              <a:rPr lang="en-SG" dirty="0" err="1"/>
              <a:t>Jalan</a:t>
            </a:r>
            <a:r>
              <a:rPr lang="en-SG" dirty="0"/>
              <a:t> Loyang </a:t>
            </a:r>
            <a:r>
              <a:rPr lang="en-SG" dirty="0" err="1"/>
              <a:t>Besar</a:t>
            </a:r>
            <a:r>
              <a:rPr lang="en-SG" dirty="0"/>
              <a:t>, Singapore 507020</a:t>
            </a:r>
          </a:p>
          <a:p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218C4-F37C-4517-85F1-D49CBE201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750"/>
            <a:ext cx="9144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5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0B75-C3B3-4C1B-9DFA-2AC6BB90F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896CD-103D-45F8-8CD2-2E16BD860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Autofit/>
          </a:bodyPr>
          <a:lstStyle/>
          <a:p>
            <a:r>
              <a:rPr lang="en-SG" dirty="0"/>
              <a:t>Getting to the campsite:</a:t>
            </a:r>
          </a:p>
          <a:p>
            <a:pPr marL="0" indent="0">
              <a:buNone/>
            </a:pPr>
            <a:r>
              <a:rPr lang="en-SG" dirty="0"/>
              <a:t>- Bus: 354 from </a:t>
            </a:r>
            <a:r>
              <a:rPr lang="en-SG" dirty="0" err="1"/>
              <a:t>Pasir</a:t>
            </a:r>
            <a:r>
              <a:rPr lang="en-SG" dirty="0"/>
              <a:t> </a:t>
            </a:r>
            <a:r>
              <a:rPr lang="en-SG" dirty="0" err="1"/>
              <a:t>Ris</a:t>
            </a:r>
            <a:r>
              <a:rPr lang="en-SG" dirty="0"/>
              <a:t> Interchange. Alight at the 4th bus stop 78251 (“Lighthouse"). Walk straight and turn left into Loyang place. Walk straight and Aloha Loyang will be on the right.</a:t>
            </a:r>
          </a:p>
          <a:p>
            <a:endParaRPr lang="en-SG" dirty="0"/>
          </a:p>
          <a:p>
            <a:pPr marL="0" indent="0">
              <a:buNone/>
            </a:pPr>
            <a:r>
              <a:rPr lang="en-SG" dirty="0"/>
              <a:t>- Car: Exit TPE at Loyang Avenue and turn left onto </a:t>
            </a:r>
            <a:r>
              <a:rPr lang="en-SG" dirty="0" err="1"/>
              <a:t>Pasir</a:t>
            </a:r>
            <a:r>
              <a:rPr lang="en-SG" dirty="0"/>
              <a:t> </a:t>
            </a:r>
            <a:r>
              <a:rPr lang="en-SG" dirty="0" err="1"/>
              <a:t>Ris</a:t>
            </a:r>
            <a:r>
              <a:rPr lang="en-SG" dirty="0"/>
              <a:t> Drive 3. Drive another 1.6km and turn right onto </a:t>
            </a:r>
            <a:r>
              <a:rPr lang="en-SG" dirty="0" err="1"/>
              <a:t>Pasir</a:t>
            </a:r>
            <a:r>
              <a:rPr lang="en-SG" dirty="0"/>
              <a:t> </a:t>
            </a:r>
            <a:r>
              <a:rPr lang="en-SG" dirty="0" err="1"/>
              <a:t>Ris</a:t>
            </a:r>
            <a:r>
              <a:rPr lang="en-SG" dirty="0"/>
              <a:t> Rise. Then continue driving straight onto </a:t>
            </a:r>
            <a:r>
              <a:rPr lang="en-SG" dirty="0" err="1"/>
              <a:t>Jln</a:t>
            </a:r>
            <a:r>
              <a:rPr lang="en-SG" dirty="0"/>
              <a:t> Loyang </a:t>
            </a:r>
            <a:r>
              <a:rPr lang="en-SG" dirty="0" err="1"/>
              <a:t>Besar</a:t>
            </a:r>
            <a:r>
              <a:rPr lang="en-S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284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5E8F2-780F-4916-9FD8-C97D2418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9125"/>
          </a:xfrm>
        </p:spPr>
        <p:txBody>
          <a:bodyPr>
            <a:normAutofit fontScale="90000"/>
          </a:bodyPr>
          <a:lstStyle/>
          <a:p>
            <a:r>
              <a:rPr lang="en-SG" dirty="0"/>
              <a:t>Shuttle Service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7C4413-46B7-47FD-A0C3-53A8597D5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6212" y="2419350"/>
            <a:ext cx="6015313" cy="4438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7F07D5-606D-4DC9-ADE0-924D3F584718}"/>
              </a:ext>
            </a:extLst>
          </p:cNvPr>
          <p:cNvSpPr txBox="1"/>
          <p:nvPr/>
        </p:nvSpPr>
        <p:spPr>
          <a:xfrm>
            <a:off x="677334" y="1228725"/>
            <a:ext cx="8514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Campers are recommended to take the 3.25pm bus from </a:t>
            </a:r>
            <a:r>
              <a:rPr lang="en-SG" dirty="0" err="1"/>
              <a:t>Pasir</a:t>
            </a:r>
            <a:r>
              <a:rPr lang="en-SG" dirty="0"/>
              <a:t> </a:t>
            </a:r>
            <a:r>
              <a:rPr lang="en-SG" dirty="0" err="1"/>
              <a:t>Ris</a:t>
            </a:r>
            <a:r>
              <a:rPr lang="en-SG" dirty="0"/>
              <a:t> MRT should they wish to be at the campsite on time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6F0A41-E4B1-45D2-9A1F-E01F6A29DA32}"/>
              </a:ext>
            </a:extLst>
          </p:cNvPr>
          <p:cNvSpPr/>
          <p:nvPr/>
        </p:nvSpPr>
        <p:spPr>
          <a:xfrm>
            <a:off x="3762375" y="5133975"/>
            <a:ext cx="1419225" cy="390525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0371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6ED75-D2FC-4E29-94A8-4704A96F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Parking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602B6-100F-466B-911C-1EF95AF4B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 Limited parking spaces are available on-site. Priority will be given to our speaker and camp service vehicles.</a:t>
            </a:r>
          </a:p>
          <a:p>
            <a:r>
              <a:rPr lang="en-SG" dirty="0"/>
              <a:t>Ample paid parking spaces are available at public car-parks at </a:t>
            </a:r>
            <a:r>
              <a:rPr lang="en-SG" dirty="0" err="1"/>
              <a:t>Pasir</a:t>
            </a:r>
            <a:r>
              <a:rPr lang="en-SG" dirty="0"/>
              <a:t> </a:t>
            </a:r>
            <a:r>
              <a:rPr lang="en-SG" dirty="0" err="1"/>
              <a:t>Ris</a:t>
            </a:r>
            <a:r>
              <a:rPr lang="en-SG" dirty="0"/>
              <a:t> Car-park A and open car-park opposite the Downtown East, when the parking facilities at aloha Loyang are full.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7330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CF217-2D2A-4142-98A5-0ADAA5295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Map to the Campsite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54E16E-FA1B-485D-A850-D5BB12D5D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960" y="1993107"/>
            <a:ext cx="6421120" cy="479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0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446D4-524B-47C4-9584-C8F3783A2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Chalet Layout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E0C00F-24B8-453A-90F7-760BAA298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178" y="1142517"/>
            <a:ext cx="9662622" cy="546148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2403803-C17A-4A73-81CD-A036D71E465F}"/>
              </a:ext>
            </a:extLst>
          </p:cNvPr>
          <p:cNvSpPr/>
          <p:nvPr/>
        </p:nvSpPr>
        <p:spPr>
          <a:xfrm>
            <a:off x="677334" y="4076700"/>
            <a:ext cx="732366" cy="97155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3125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0A59-F422-4D1E-9D44-971DFAEC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Speakers and speech timings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0ED120-E806-414C-AC3A-A784BF3C97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49540"/>
              </p:ext>
            </p:extLst>
          </p:nvPr>
        </p:nvGraphicFramePr>
        <p:xfrm>
          <a:off x="677863" y="2160588"/>
          <a:ext cx="8596312" cy="3200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2766179798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3984911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Speech 1: Basis/Standard of Self Examination</a:t>
                      </a:r>
                    </a:p>
                    <a:p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Tuesday, December 19, 8pm</a:t>
                      </a:r>
                    </a:p>
                    <a:p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Speaker: Rev. Andy Lanning</a:t>
                      </a:r>
                    </a:p>
                    <a:p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Pastor, Covenant Evangelical Reformed Church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Speech 2 : Contentment</a:t>
                      </a:r>
                    </a:p>
                    <a:p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Wednesday, December 20, 10am</a:t>
                      </a:r>
                    </a:p>
                    <a:p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Speaker: Elder Lim </a:t>
                      </a:r>
                      <a:r>
                        <a:rPr lang="en-SG" b="0" dirty="0" err="1">
                          <a:solidFill>
                            <a:schemeClr val="tx1"/>
                          </a:solidFill>
                        </a:rPr>
                        <a:t>Seow</a:t>
                      </a:r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 Thong</a:t>
                      </a:r>
                    </a:p>
                    <a:p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Elder, Covenant Evangelical Reformed Church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791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dirty="0">
                          <a:solidFill>
                            <a:schemeClr val="tx1"/>
                          </a:solidFill>
                        </a:rPr>
                        <a:t>Speech 3 : Antithesis</a:t>
                      </a:r>
                    </a:p>
                    <a:p>
                      <a:r>
                        <a:rPr lang="en-SG" dirty="0">
                          <a:solidFill>
                            <a:schemeClr val="tx1"/>
                          </a:solidFill>
                        </a:rPr>
                        <a:t>Wednesday, December 20, 8pm</a:t>
                      </a:r>
                    </a:p>
                    <a:p>
                      <a:r>
                        <a:rPr lang="en-SG" dirty="0">
                          <a:solidFill>
                            <a:schemeClr val="tx1"/>
                          </a:solidFill>
                        </a:rPr>
                        <a:t>Speaker: Elder Lee Kong Wee</a:t>
                      </a:r>
                    </a:p>
                    <a:p>
                      <a:r>
                        <a:rPr lang="en-SG" dirty="0">
                          <a:solidFill>
                            <a:schemeClr val="tx1"/>
                          </a:solidFill>
                        </a:rPr>
                        <a:t>Elder, Covenant Evangelical Reformed Church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dirty="0">
                          <a:solidFill>
                            <a:schemeClr val="tx1"/>
                          </a:solidFill>
                        </a:rPr>
                        <a:t>Speech 4: Love for church</a:t>
                      </a:r>
                    </a:p>
                    <a:p>
                      <a:r>
                        <a:rPr lang="en-SG" dirty="0">
                          <a:solidFill>
                            <a:schemeClr val="tx1"/>
                          </a:solidFill>
                        </a:rPr>
                        <a:t>Thursday, December 21, 10am</a:t>
                      </a:r>
                    </a:p>
                    <a:p>
                      <a:r>
                        <a:rPr lang="en-SG" dirty="0">
                          <a:solidFill>
                            <a:schemeClr val="tx1"/>
                          </a:solidFill>
                        </a:rPr>
                        <a:t>Speaker: Elder Leong Fai Chong</a:t>
                      </a:r>
                    </a:p>
                    <a:p>
                      <a:r>
                        <a:rPr lang="en-SG" dirty="0">
                          <a:solidFill>
                            <a:schemeClr val="tx1"/>
                          </a:solidFill>
                        </a:rPr>
                        <a:t>​Elder, Covenant Evangelical Reformed Church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868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7224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</TotalTime>
  <Words>699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</vt:lpstr>
      <vt:lpstr>CKCKS CAMP 2017 Briefing</vt:lpstr>
      <vt:lpstr>When?</vt:lpstr>
      <vt:lpstr>Where?</vt:lpstr>
      <vt:lpstr>How?</vt:lpstr>
      <vt:lpstr>Shuttle Service</vt:lpstr>
      <vt:lpstr>Parking</vt:lpstr>
      <vt:lpstr>Map to the Campsite</vt:lpstr>
      <vt:lpstr>Chalet Layout</vt:lpstr>
      <vt:lpstr>Speakers and speech timings</vt:lpstr>
      <vt:lpstr>Outing: Ninja Tag and Combat Archery</vt:lpstr>
      <vt:lpstr>Outing waver form</vt:lpstr>
      <vt:lpstr>Things to bring</vt:lpstr>
      <vt:lpstr>Psalters</vt:lpstr>
      <vt:lpstr>Key People</vt:lpstr>
      <vt:lpstr>Lastly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CKCKS CAMP 2017 Briefing</dc:title>
  <dc:creator>SOH ZHENG KUANG</dc:creator>
  <cp:lastModifiedBy>SOH ZHENG KUANG</cp:lastModifiedBy>
  <cp:revision>9</cp:revision>
  <dcterms:created xsi:type="dcterms:W3CDTF">2017-12-15T07:22:02Z</dcterms:created>
  <dcterms:modified xsi:type="dcterms:W3CDTF">2017-12-17T13:22:18Z</dcterms:modified>
</cp:coreProperties>
</file>